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77776670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№122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9-14 м/с. Температура воздуха ночью 9-11, днем 21-23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8-10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9751" y="235842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407874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Майған А.Т./Барышева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5835</TotalTime>
  <Words>546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1146</cp:revision>
  <cp:lastPrinted>2021-07-01T03:56:27Z</cp:lastPrinted>
  <dcterms:created xsi:type="dcterms:W3CDTF">2024-09-22T07:48:17Z</dcterms:created>
  <dcterms:modified xsi:type="dcterms:W3CDTF">2026-05-02T07:28:26Z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